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5" r:id="rId2"/>
    <p:sldId id="256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1C"/>
    <a:srgbClr val="191F39"/>
    <a:srgbClr val="DDDEE2"/>
    <a:srgbClr val="9F7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FF2E5-F6A4-490F-9539-CA9AE9F04FF2}" type="datetimeFigureOut">
              <a:rPr lang="pt-BR" smtClean="0"/>
              <a:t>31/05/2025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5F7DE-E30D-44DB-97D0-A14B4763C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398d41cf1a_2_8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2398d41cf1a_2_8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81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71634-6F90-2337-5A20-A5AE7657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5657F4-6BDE-A74C-432F-C6295DB71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7D504C-A57C-8A22-DAD5-2063FF4DE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4A4C61-C296-F10C-6044-34AD3E67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31-05-2025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A163A1-069C-5BED-FD46-B38882BD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FE6458-CC78-61DA-B728-99717C04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077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A243-A872-E2E2-8C81-BBBF1DC2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309930-35A7-21F5-88DD-58CEAEC78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2C7CF2-943F-CA28-B935-DE0837FA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31-05-2025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AF65D4-21D7-75E1-B213-66A145FC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9DA5AD-B26B-01D4-7218-1165CF6E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27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99B1A-6D0C-8997-9CA5-B05DCC754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2E06BD-782F-9B43-7023-BCB33866A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00FE30-FF37-69C8-8FE1-0D90B22A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31-05-2025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9FCDB2-9105-253A-B168-5671D931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94AD6-6D01-E23A-3870-487054BC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926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>
            <a:spLocks noGrp="1"/>
          </p:cNvSpPr>
          <p:nvPr>
            <p:ph type="title"/>
          </p:nvPr>
        </p:nvSpPr>
        <p:spPr>
          <a:xfrm>
            <a:off x="964600" y="681367"/>
            <a:ext cx="10262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14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C0874-066B-4EE1-A6F4-F35724DC3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C0874-066B-4EE1-A6F4-F35724DC3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4" b="79056"/>
          <a:stretch/>
        </p:blipFill>
        <p:spPr>
          <a:xfrm>
            <a:off x="8936002" y="1"/>
            <a:ext cx="3255997" cy="143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1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32617-E174-B187-C1AF-10DBC69A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28EB2E-C55E-F2AD-52BF-BEE360074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7B9D86-2FA7-4581-B800-8C50694CD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A80499-17EF-C40D-1BBC-6447F3CB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31-05-2025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749321-1C73-1401-8B3F-F67F346B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93C83-62FB-DFD9-D3AC-29BFF84F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20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A353C-5083-137F-FB2C-56BA2B48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7C52CD-C824-764E-2434-E2C519716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5E0513-AB6E-D1CB-7E67-3CF03AC1E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E5368-1E7C-3487-AEB3-59A1EA4B8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D253EC-FCDE-9E88-9078-816F9FA40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E61E37-EBE3-160A-AB3C-EE947263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31-05-2025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3347A2-7ED0-83E4-4412-8BD8BBDA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E43229-DB40-F8A1-0FB4-9350E373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524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14AE0-5DB2-CFC9-602A-3DBEE24E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7DD4F1-C965-0876-2DA5-31BCA1BC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31-05-2025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C4F156-FF91-05B5-3E13-6782A106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50524F-71E8-2EE5-E782-1919E6E9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26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335510-0E51-8A16-B269-723F20B3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31-05-2025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CA1673-742A-5921-CD20-EACCA0B9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A1DA29-54B9-404C-2D5B-A8CB6FF9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586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C69FE-DD88-F9D1-C0E8-66E7F32C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C5713-A64A-7238-38A8-67ED2FA5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22151D-5E84-9323-5743-8D757F99C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1543DF-4331-06DD-0F48-BFD2B65D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31-05-2025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DF3AE-BF9C-8523-4D6A-254CA5C9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09B8AA-884F-375A-4037-53187F80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32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35229F-FD18-B8B4-5480-5367A813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D4AF37-8BF6-1777-4A19-97891F64D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78E4D2-64EA-A95F-C08F-F3249F065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CEE2-751F-414D-A3BC-0A2AA05E77C6}" type="datetimeFigureOut">
              <a:rPr lang="es-CL" smtClean="0"/>
              <a:t>31-05-2025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2F2562-4D21-5747-D3F7-C27CD849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3D2582-E96A-8FD3-DAD8-7F5A34FDB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10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75"/>
          <p:cNvSpPr txBox="1"/>
          <p:nvPr/>
        </p:nvSpPr>
        <p:spPr>
          <a:xfrm>
            <a:off x="686545" y="659555"/>
            <a:ext cx="10946131" cy="589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Modelo de presentación oral – uso recomendado, pero opcional</a:t>
            </a:r>
            <a:endParaRPr lang="es-ES" dirty="0"/>
          </a:p>
          <a:p>
            <a:pPr>
              <a:spcBef>
                <a:spcPts val="600"/>
              </a:spcBef>
            </a:pPr>
            <a:r>
              <a:rPr lang="es-ES" dirty="0"/>
              <a:t>- Tienes permiso para: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 Personalizar el modelo de acuerdo con tu presentación, incluyendo la sustitución de las fotografías de la portada y la página de “Agradecimientos”.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 Mantener obligatoriamente el logotipo oficial del evento en la página inicial y en el encabezado de las demás diapositivas.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 Ocultar o eliminar la diapositiva de “Agradecimientos” si así lo deseas.</a:t>
            </a:r>
          </a:p>
          <a:p>
            <a:pPr>
              <a:spcBef>
                <a:spcPts val="600"/>
              </a:spcBef>
            </a:pPr>
            <a:endParaRPr lang="es-ES" b="1" dirty="0"/>
          </a:p>
          <a:p>
            <a:pPr>
              <a:spcBef>
                <a:spcPts val="600"/>
              </a:spcBef>
            </a:pPr>
            <a:r>
              <a:rPr lang="es-ES" b="1" dirty="0"/>
              <a:t>Orientaciones Generales</a:t>
            </a:r>
            <a:endParaRPr lang="es-ES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 El modelo está disponible en formato </a:t>
            </a:r>
            <a:r>
              <a:rPr lang="es-ES" dirty="0" err="1"/>
              <a:t>widescreen</a:t>
            </a:r>
            <a:r>
              <a:rPr lang="es-ES" dirty="0"/>
              <a:t> (16:9), compatible con los equipos del Congreso.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 Las presentaciones deben elaborarse preferentemente en inglés, aunque la exposición oral sea en otro idioma.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 Planifica cuidadosamente la cantidad de diapositivas, respetando el tiempo estipulado para tu presentación.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 Si decides incluir videos o animaciones, verifica previamente su compatibilidad con los equipos del evento.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 Prueba la presentación antes del evento para evitar problemas de formato.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 Lleva la presentación en más de un formato (por ejemplo, .</a:t>
            </a:r>
            <a:r>
              <a:rPr lang="es-ES" dirty="0" err="1"/>
              <a:t>pptx</a:t>
            </a:r>
            <a:r>
              <a:rPr lang="es-ES" dirty="0"/>
              <a:t> y .</a:t>
            </a:r>
            <a:r>
              <a:rPr lang="es-ES" dirty="0" err="1"/>
              <a:t>pdf</a:t>
            </a:r>
            <a:r>
              <a:rPr lang="es-ES" dirty="0"/>
              <a:t>) y en diferentes medios (pendrive y nube).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/>
              <a:t> Llega con antelación a tu sesión para revisar la infraestructura y realizar los ajustes necesarios con el equipo técnico.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BR" sz="1600" dirty="0"/>
          </a:p>
        </p:txBody>
      </p:sp>
      <p:sp>
        <p:nvSpPr>
          <p:cNvPr id="1484" name="Google Shape;1484;p75"/>
          <p:cNvSpPr txBox="1">
            <a:spLocks noGrp="1"/>
          </p:cNvSpPr>
          <p:nvPr>
            <p:ph type="title"/>
          </p:nvPr>
        </p:nvSpPr>
        <p:spPr>
          <a:xfrm>
            <a:off x="355077" y="174396"/>
            <a:ext cx="11481846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s-ES" sz="2800" dirty="0"/>
              <a:t>Pautas para el uso y la preparación de la plantilla de presentación oral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28A2CB-9B49-E5C8-59F3-F68E3F55D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8"/>
          <a:stretch/>
        </p:blipFill>
        <p:spPr>
          <a:xfrm>
            <a:off x="2509" y="0"/>
            <a:ext cx="12187121" cy="61780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D32746-DA97-0115-F193-F7330661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DA16CE-2CD6-CB47-6D35-4B6DDF54F876}"/>
              </a:ext>
            </a:extLst>
          </p:cNvPr>
          <p:cNvSpPr txBox="1"/>
          <p:nvPr/>
        </p:nvSpPr>
        <p:spPr>
          <a:xfrm>
            <a:off x="3625582" y="2677807"/>
            <a:ext cx="49408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D01C"/>
                </a:solidFill>
                <a:latin typeface="Calibri BOLD" panose="020F0702030404030204" pitchFamily="34" charset="0"/>
                <a:ea typeface="Verdana" panose="020B0604030504040204" pitchFamily="34" charset="0"/>
                <a:cs typeface="Calibri BOLD" panose="020F0702030404030204" pitchFamily="34" charset="0"/>
              </a:rPr>
              <a:t>TÍTULO - CALIBRI 36pt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8332A33-D4A2-532E-9EE7-B4EDD9917946}"/>
              </a:ext>
            </a:extLst>
          </p:cNvPr>
          <p:cNvSpPr/>
          <p:nvPr/>
        </p:nvSpPr>
        <p:spPr>
          <a:xfrm>
            <a:off x="3623307" y="3259880"/>
            <a:ext cx="4945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Nombre</a:t>
            </a:r>
            <a:r>
              <a:rPr lang="en-US" sz="2000" dirty="0">
                <a:solidFill>
                  <a:schemeClr val="bg1"/>
                </a:solidFill>
              </a:rPr>
              <a:t> del ponente - Calibri 20pt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AE7DD5B-0F00-0A37-A637-83BC6120C373}"/>
              </a:ext>
            </a:extLst>
          </p:cNvPr>
          <p:cNvSpPr/>
          <p:nvPr/>
        </p:nvSpPr>
        <p:spPr>
          <a:xfrm>
            <a:off x="4543352" y="3719347"/>
            <a:ext cx="3105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Fecha</a:t>
            </a:r>
            <a:r>
              <a:rPr lang="en-US" sz="1600" dirty="0">
                <a:solidFill>
                  <a:schemeClr val="bg1"/>
                </a:solidFill>
              </a:rPr>
              <a:t> - 16pt</a:t>
            </a:r>
            <a:endParaRPr lang="en-US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419B5-C6D8-4013-AF55-0FC5FD5E2D95}"/>
              </a:ext>
            </a:extLst>
          </p:cNvPr>
          <p:cNvSpPr/>
          <p:nvPr/>
        </p:nvSpPr>
        <p:spPr>
          <a:xfrm>
            <a:off x="2341005" y="2623176"/>
            <a:ext cx="1277015" cy="127340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Logo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institución</a:t>
            </a:r>
            <a:endParaRPr lang="pt-BR" dirty="0"/>
          </a:p>
          <a:p>
            <a:pPr algn="ctr"/>
            <a:r>
              <a:rPr lang="pt-BR" sz="1000" dirty="0"/>
              <a:t>(Eliminar antes de colocar </a:t>
            </a:r>
            <a:r>
              <a:rPr lang="pt-BR" sz="1000" dirty="0" err="1"/>
              <a:t>el</a:t>
            </a:r>
            <a:r>
              <a:rPr lang="pt-BR" sz="1000" dirty="0"/>
              <a:t> logo o si no </a:t>
            </a:r>
            <a:r>
              <a:rPr lang="pt-BR" sz="1000" dirty="0" err="1"/>
              <a:t>hay</a:t>
            </a:r>
            <a:r>
              <a:rPr lang="pt-BR" sz="1000" dirty="0"/>
              <a:t> uno </a:t>
            </a:r>
            <a:r>
              <a:rPr lang="pt-BR" sz="1000" dirty="0" err="1"/>
              <a:t>disponible</a:t>
            </a:r>
            <a:r>
              <a:rPr lang="pt-BR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561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>
            <a:extLst>
              <a:ext uri="{FF2B5EF4-FFF2-40B4-BE49-F238E27FC236}">
                <a16:creationId xmlns:a16="http://schemas.microsoft.com/office/drawing/2014/main" id="{A91652DF-8BE8-42B9-9294-3A0EFBB9D51A}"/>
              </a:ext>
            </a:extLst>
          </p:cNvPr>
          <p:cNvSpPr txBox="1">
            <a:spLocks/>
          </p:cNvSpPr>
          <p:nvPr/>
        </p:nvSpPr>
        <p:spPr>
          <a:xfrm>
            <a:off x="388185" y="365725"/>
            <a:ext cx="5811110" cy="4801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191F39"/>
                </a:solidFill>
              </a:rPr>
              <a:t>Título - 28pt</a:t>
            </a: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E4FCF974-19A7-DED5-9B8E-DCCAB23DA31F}"/>
              </a:ext>
            </a:extLst>
          </p:cNvPr>
          <p:cNvSpPr txBox="1">
            <a:spLocks/>
          </p:cNvSpPr>
          <p:nvPr/>
        </p:nvSpPr>
        <p:spPr>
          <a:xfrm>
            <a:off x="644049" y="1539017"/>
            <a:ext cx="10785004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solidFill>
                  <a:schemeClr val="tx2"/>
                </a:solidFill>
                <a:latin typeface="+mn-lt"/>
              </a:rPr>
              <a:t>Subtítulo- 22pt</a:t>
            </a:r>
          </a:p>
        </p:txBody>
      </p:sp>
      <p:sp>
        <p:nvSpPr>
          <p:cNvPr id="4" name="Subtítulo 7">
            <a:extLst>
              <a:ext uri="{FF2B5EF4-FFF2-40B4-BE49-F238E27FC236}">
                <a16:creationId xmlns:a16="http://schemas.microsoft.com/office/drawing/2014/main" id="{823CB74C-9657-7076-387C-5AE7C1840143}"/>
              </a:ext>
            </a:extLst>
          </p:cNvPr>
          <p:cNvSpPr txBox="1">
            <a:spLocks/>
          </p:cNvSpPr>
          <p:nvPr/>
        </p:nvSpPr>
        <p:spPr>
          <a:xfrm>
            <a:off x="644049" y="1936049"/>
            <a:ext cx="1078500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solidFill>
                  <a:schemeClr val="tx2"/>
                </a:solidFill>
              </a:rPr>
              <a:t>Texto 18pt</a:t>
            </a:r>
          </a:p>
        </p:txBody>
      </p:sp>
    </p:spTree>
    <p:extLst>
      <p:ext uri="{BB962C8B-B14F-4D97-AF65-F5344CB8AC3E}">
        <p14:creationId xmlns:p14="http://schemas.microsoft.com/office/powerpoint/2010/main" val="246033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51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393E6A-FD56-DF2D-606A-A78927E4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78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78DB2F-8112-A577-7EEB-5268ACC5D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2B26DB03-8272-46D2-8BEB-C53780CDF863}"/>
              </a:ext>
            </a:extLst>
          </p:cNvPr>
          <p:cNvSpPr txBox="1"/>
          <p:nvPr/>
        </p:nvSpPr>
        <p:spPr>
          <a:xfrm>
            <a:off x="4506426" y="1755018"/>
            <a:ext cx="49408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D01C"/>
                </a:solidFill>
                <a:latin typeface="Calibri BOLD" panose="020F0702030404030204" pitchFamily="34" charset="0"/>
                <a:ea typeface="Verdana" panose="020B0604030504040204" pitchFamily="34" charset="0"/>
                <a:cs typeface="Calibri BOLD" panose="020F0702030404030204" pitchFamily="34" charset="0"/>
              </a:rPr>
              <a:t>GRACIAS!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7A5BB1D-7060-415C-82C0-F64EF25577C6}"/>
              </a:ext>
            </a:extLst>
          </p:cNvPr>
          <p:cNvSpPr/>
          <p:nvPr/>
        </p:nvSpPr>
        <p:spPr>
          <a:xfrm>
            <a:off x="4504151" y="2337091"/>
            <a:ext cx="4945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Nombre</a:t>
            </a:r>
            <a:r>
              <a:rPr lang="en-US" sz="2000" dirty="0">
                <a:solidFill>
                  <a:schemeClr val="bg1"/>
                </a:solidFill>
              </a:rPr>
              <a:t> del ponente - Calibri 20pt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D431B5E-9750-4AAB-AE16-33E2526DF647}"/>
              </a:ext>
            </a:extLst>
          </p:cNvPr>
          <p:cNvSpPr/>
          <p:nvPr/>
        </p:nvSpPr>
        <p:spPr>
          <a:xfrm>
            <a:off x="4504151" y="2669854"/>
            <a:ext cx="4945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Información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contacto</a:t>
            </a:r>
            <a:r>
              <a:rPr lang="en-US" sz="2000" dirty="0">
                <a:solidFill>
                  <a:schemeClr val="bg1"/>
                </a:solidFill>
              </a:rPr>
              <a:t> - Calibri 20pt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A60B3F-152F-434F-9C47-9C3B645C21E4}"/>
              </a:ext>
            </a:extLst>
          </p:cNvPr>
          <p:cNvSpPr/>
          <p:nvPr/>
        </p:nvSpPr>
        <p:spPr>
          <a:xfrm>
            <a:off x="9915787" y="1686187"/>
            <a:ext cx="1484852" cy="148065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Logo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institución</a:t>
            </a:r>
            <a:endParaRPr lang="pt-BR" dirty="0"/>
          </a:p>
          <a:p>
            <a:pPr algn="ctr"/>
            <a:r>
              <a:rPr lang="pt-BR" sz="1000" dirty="0"/>
              <a:t>(Eliminar antes de colocar </a:t>
            </a:r>
            <a:r>
              <a:rPr lang="pt-BR" sz="1000" dirty="0" err="1"/>
              <a:t>el</a:t>
            </a:r>
            <a:r>
              <a:rPr lang="pt-BR" sz="1000" dirty="0"/>
              <a:t> logo o si no </a:t>
            </a:r>
            <a:r>
              <a:rPr lang="pt-BR" sz="1000" dirty="0" err="1"/>
              <a:t>hay</a:t>
            </a:r>
            <a:r>
              <a:rPr lang="pt-BR" sz="1000" dirty="0"/>
              <a:t> uno </a:t>
            </a:r>
            <a:r>
              <a:rPr lang="pt-BR" sz="1000" dirty="0" err="1"/>
              <a:t>disponible</a:t>
            </a:r>
            <a:r>
              <a:rPr lang="pt-BR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3257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295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BOLD</vt:lpstr>
      <vt:lpstr>Tema de Office</vt:lpstr>
      <vt:lpstr>Pautas para el uso y la preparación de la plantilla de presentación oral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Javiera de la Fuente</dc:creator>
  <cp:lastModifiedBy>Pedro Carvalho</cp:lastModifiedBy>
  <cp:revision>19</cp:revision>
  <dcterms:created xsi:type="dcterms:W3CDTF">2025-03-07T19:22:23Z</dcterms:created>
  <dcterms:modified xsi:type="dcterms:W3CDTF">2025-05-31T17:19:28Z</dcterms:modified>
</cp:coreProperties>
</file>